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3193" y="1311214"/>
            <a:ext cx="3899140" cy="1273490"/>
          </a:xfrm>
        </p:spPr>
        <p:txBody>
          <a:bodyPr/>
          <a:lstStyle/>
          <a:p>
            <a:r>
              <a:rPr lang="es-ES" dirty="0" err="1" smtClean="0"/>
              <a:t>IcoaPP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3193" y="2584704"/>
            <a:ext cx="9448800" cy="685800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An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application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 to </a:t>
            </a: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improve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patient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-hospital </a:t>
            </a:r>
            <a:r>
              <a:rPr lang="es-ES" altLang="es-ES" dirty="0" err="1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experience</a:t>
            </a:r>
            <a:r>
              <a:rPr lang="es-ES" altLang="es-ES" dirty="0">
                <a:solidFill>
                  <a:srgbClr val="222222"/>
                </a:solidFill>
                <a:latin typeface="+mj-lt"/>
                <a:cs typeface="Arial" panose="020B0604020202020204" pitchFamily="34" charset="0"/>
              </a:rPr>
              <a:t> at ICO centers.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9015664" y="3969357"/>
            <a:ext cx="317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Manel</a:t>
            </a:r>
            <a:r>
              <a:rPr lang="es-ES" dirty="0" smtClean="0"/>
              <a:t> Ferrer Martin</a:t>
            </a:r>
          </a:p>
          <a:p>
            <a:r>
              <a:rPr lang="es-ES" dirty="0" smtClean="0"/>
              <a:t>Javier Martín </a:t>
            </a:r>
            <a:r>
              <a:rPr lang="es-ES" dirty="0" err="1" smtClean="0"/>
              <a:t>Cereceto</a:t>
            </a:r>
            <a:endParaRPr lang="es-ES" dirty="0" smtClean="0"/>
          </a:p>
          <a:p>
            <a:r>
              <a:rPr lang="es-ES" dirty="0" err="1" smtClean="0"/>
              <a:t>Yahya</a:t>
            </a:r>
            <a:r>
              <a:rPr lang="es-ES" dirty="0" smtClean="0"/>
              <a:t> El </a:t>
            </a:r>
            <a:r>
              <a:rPr lang="es-ES" dirty="0" err="1" smtClean="0"/>
              <a:t>Kajouai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2 DAW </a:t>
            </a:r>
            <a:r>
              <a:rPr lang="es-ES" dirty="0" err="1" smtClean="0"/>
              <a:t>Morning</a:t>
            </a:r>
            <a:endParaRPr lang="es-ES" dirty="0" smtClean="0"/>
          </a:p>
        </p:txBody>
      </p:sp>
      <p:pic>
        <p:nvPicPr>
          <p:cNvPr id="1026" name="Picture 2" descr="Amics de Can Ruti – Fes-te amic de Can Ruti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1" y="3969357"/>
            <a:ext cx="2469979" cy="7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ITUT PEDRAL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1" y="4852941"/>
            <a:ext cx="2234698" cy="12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ES" altLang="es-E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1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84" y="1097147"/>
            <a:ext cx="7081290" cy="56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135309"/>
            <a:ext cx="3160143" cy="1293028"/>
          </a:xfrm>
        </p:spPr>
        <p:txBody>
          <a:bodyPr/>
          <a:lstStyle/>
          <a:p>
            <a:pPr algn="l"/>
            <a:r>
              <a:rPr lang="es-ES" dirty="0" err="1" smtClean="0"/>
              <a:t>Abstract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Based </a:t>
            </a:r>
            <a:r>
              <a:rPr lang="en-US" dirty="0"/>
              <a:t>on the need of the “</a:t>
            </a:r>
            <a:r>
              <a:rPr lang="en-US" dirty="0" err="1"/>
              <a:t>Institut</a:t>
            </a:r>
            <a:r>
              <a:rPr lang="en-US" dirty="0"/>
              <a:t> de </a:t>
            </a:r>
            <a:r>
              <a:rPr lang="en-US" dirty="0" err="1"/>
              <a:t>Catalunya</a:t>
            </a:r>
            <a:r>
              <a:rPr lang="en-US" dirty="0"/>
              <a:t> </a:t>
            </a:r>
            <a:r>
              <a:rPr lang="en-US" dirty="0" err="1"/>
              <a:t>d’Oncologia</a:t>
            </a:r>
            <a:r>
              <a:rPr lang="en-US" dirty="0"/>
              <a:t>” to improve the patient-hospital experience, we have created an application that allows: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See quotes</a:t>
            </a:r>
          </a:p>
          <a:p>
            <a:pPr marL="0" indent="0">
              <a:buNone/>
            </a:pPr>
            <a:r>
              <a:rPr lang="en-US" dirty="0" smtClean="0"/>
              <a:t>- View </a:t>
            </a:r>
            <a:r>
              <a:rPr lang="en-US" dirty="0"/>
              <a:t>medication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View </a:t>
            </a:r>
            <a:r>
              <a:rPr lang="en-US" dirty="0"/>
              <a:t>ICO </a:t>
            </a:r>
            <a:r>
              <a:rPr lang="en-US" dirty="0" smtClean="0"/>
              <a:t>hospitals</a:t>
            </a:r>
          </a:p>
          <a:p>
            <a:pPr marL="0" indent="0">
              <a:buNone/>
            </a:pPr>
            <a:r>
              <a:rPr lang="en-US" dirty="0" smtClean="0"/>
              <a:t>- View </a:t>
            </a:r>
            <a:r>
              <a:rPr lang="en-US" dirty="0"/>
              <a:t>contacts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View </a:t>
            </a:r>
            <a:r>
              <a:rPr lang="en-US" dirty="0"/>
              <a:t>your profile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/>
              <a:t>Be able to talk to other patients in a way </a:t>
            </a:r>
            <a:r>
              <a:rPr lang="en-US" dirty="0" smtClean="0"/>
              <a:t>find </a:t>
            </a:r>
            <a:r>
              <a:rPr lang="en-US" dirty="0"/>
              <a:t>psychological help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219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e a drawer navigation in React Native - Damien Cos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8" y="16057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4" y="4292425"/>
            <a:ext cx="1107141" cy="1242922"/>
          </a:xfrm>
          <a:prstGeom prst="rect">
            <a:avLst/>
          </a:prstGeom>
        </p:spPr>
      </p:pic>
      <p:pic>
        <p:nvPicPr>
          <p:cNvPr id="2060" name="Picture 12" descr="Apache Icon of Flat style - Available in SVG, PNG, EPS, AI &amp; Ico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80" y="12928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WS Architecture Icons | Cloud Astrona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76" y="3955286"/>
            <a:ext cx="3651808" cy="19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ymfony, High Performance PHP Framework for Web Develop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26" y="1605795"/>
            <a:ext cx="353209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rabajando con Git: fichero en el histórico de cambios. Vabad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10" y="3748920"/>
            <a:ext cx="3470013" cy="22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lh6.googleusercontent.com/6ZDElG_IKDxQ3-n-UCxQmAcYfkwB5L5A9n-XEXmZKBUhSq_4hKlqkb6SFOBQYEYopa6nUFe1XUZ_cdgXkiAvjp9wlTT1KDqZcCHx075RceBzXZ5hm3gg9TWKjJQZXXsbrn5I-RwCNx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2" y="1605795"/>
            <a:ext cx="2948008" cy="17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rchivo:Visual Studio Code 1.18 icon.svg - Wikipedia, la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14" y="3955286"/>
            <a:ext cx="1744543" cy="17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0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117299"/>
            <a:ext cx="6296526" cy="1293028"/>
          </a:xfrm>
        </p:spPr>
        <p:txBody>
          <a:bodyPr/>
          <a:lstStyle/>
          <a:p>
            <a:pPr algn="l"/>
            <a:r>
              <a:rPr lang="es-ES" dirty="0" smtClean="0"/>
              <a:t>Use of </a:t>
            </a:r>
            <a:r>
              <a:rPr lang="es-ES" dirty="0" err="1" smtClean="0"/>
              <a:t>the</a:t>
            </a:r>
            <a:r>
              <a:rPr lang="es-ES" dirty="0" smtClean="0"/>
              <a:t> app</a:t>
            </a:r>
            <a:endParaRPr lang="es-ES" dirty="0"/>
          </a:p>
        </p:txBody>
      </p:sp>
      <p:pic>
        <p:nvPicPr>
          <p:cNvPr id="4" name="G.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2863" y="2193925"/>
            <a:ext cx="1946275" cy="4024313"/>
          </a:xfrm>
        </p:spPr>
      </p:pic>
    </p:spTree>
    <p:extLst>
      <p:ext uri="{BB962C8B-B14F-4D97-AF65-F5344CB8AC3E}">
        <p14:creationId xmlns:p14="http://schemas.microsoft.com/office/powerpoint/2010/main" val="16013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129</TotalTime>
  <Words>86</Words>
  <Application>Microsoft Office PowerPoint</Application>
  <PresentationFormat>Panorámica</PresentationFormat>
  <Paragraphs>17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Estela de condensación</vt:lpstr>
      <vt:lpstr>IcoaPP</vt:lpstr>
      <vt:lpstr>Presentación de PowerPoint</vt:lpstr>
      <vt:lpstr>Abstract</vt:lpstr>
      <vt:lpstr>Presentación de PowerPoint</vt:lpstr>
      <vt:lpstr>Use of the app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IcoaPP</dc:title>
  <dc:creator>Javier Martin</dc:creator>
  <cp:lastModifiedBy>Javier Martin</cp:lastModifiedBy>
  <cp:revision>14</cp:revision>
  <dcterms:created xsi:type="dcterms:W3CDTF">2020-06-07T13:26:03Z</dcterms:created>
  <dcterms:modified xsi:type="dcterms:W3CDTF">2020-06-07T15:49:08Z</dcterms:modified>
</cp:coreProperties>
</file>